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57" r:id="rId8"/>
    <p:sldId id="269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71F18-2418-0940-93CE-7C06E5D48498}" v="8" dt="2024-02-17T02:55:11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0"/>
    <p:restoredTop sz="94676"/>
  </p:normalViewPr>
  <p:slideViewPr>
    <p:cSldViewPr snapToGrid="0">
      <p:cViewPr varScale="1">
        <p:scale>
          <a:sx n="114" d="100"/>
          <a:sy n="114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aine Ledgerwood" userId="d8eede9e00a02c18" providerId="LiveId" clId="{5EE71F18-2418-0940-93CE-7C06E5D48498}"/>
    <pc:docChg chg="custSel modSld sldOrd">
      <pc:chgData name="Elaine Ledgerwood" userId="d8eede9e00a02c18" providerId="LiveId" clId="{5EE71F18-2418-0940-93CE-7C06E5D48498}" dt="2024-02-20T03:06:01.973" v="843" actId="20577"/>
      <pc:docMkLst>
        <pc:docMk/>
      </pc:docMkLst>
      <pc:sldChg chg="addSp delSp modSp mod modClrScheme chgLayout">
        <pc:chgData name="Elaine Ledgerwood" userId="d8eede9e00a02c18" providerId="LiveId" clId="{5EE71F18-2418-0940-93CE-7C06E5D48498}" dt="2024-02-20T03:06:01.973" v="843" actId="20577"/>
        <pc:sldMkLst>
          <pc:docMk/>
          <pc:sldMk cId="3457190080" sldId="256"/>
        </pc:sldMkLst>
        <pc:spChg chg="del mod ord">
          <ac:chgData name="Elaine Ledgerwood" userId="d8eede9e00a02c18" providerId="LiveId" clId="{5EE71F18-2418-0940-93CE-7C06E5D48498}" dt="2024-02-20T02:59:12.137" v="0" actId="700"/>
          <ac:spMkLst>
            <pc:docMk/>
            <pc:sldMk cId="3457190080" sldId="256"/>
            <ac:spMk id="2" creationId="{AACA2CCF-F1EA-5A80-CDDB-3D33A9756312}"/>
          </ac:spMkLst>
        </pc:spChg>
        <pc:spChg chg="del mod ord">
          <ac:chgData name="Elaine Ledgerwood" userId="d8eede9e00a02c18" providerId="LiveId" clId="{5EE71F18-2418-0940-93CE-7C06E5D48498}" dt="2024-02-20T02:59:12.137" v="0" actId="700"/>
          <ac:spMkLst>
            <pc:docMk/>
            <pc:sldMk cId="3457190080" sldId="256"/>
            <ac:spMk id="3" creationId="{5728A085-60E7-9CEE-4356-743FC2902AFE}"/>
          </ac:spMkLst>
        </pc:spChg>
        <pc:spChg chg="add del mod ord">
          <ac:chgData name="Elaine Ledgerwood" userId="d8eede9e00a02c18" providerId="LiveId" clId="{5EE71F18-2418-0940-93CE-7C06E5D48498}" dt="2024-02-20T02:59:16.473" v="1" actId="478"/>
          <ac:spMkLst>
            <pc:docMk/>
            <pc:sldMk cId="3457190080" sldId="256"/>
            <ac:spMk id="4" creationId="{CCCAA816-C53C-C46B-79F8-7FAF4558D8FC}"/>
          </ac:spMkLst>
        </pc:spChg>
        <pc:spChg chg="add mod ord">
          <ac:chgData name="Elaine Ledgerwood" userId="d8eede9e00a02c18" providerId="LiveId" clId="{5EE71F18-2418-0940-93CE-7C06E5D48498}" dt="2024-02-20T03:06:01.973" v="843" actId="20577"/>
          <ac:spMkLst>
            <pc:docMk/>
            <pc:sldMk cId="3457190080" sldId="256"/>
            <ac:spMk id="5" creationId="{80A3CE9B-D347-9BAC-F4D1-D1E25F59A9BF}"/>
          </ac:spMkLst>
        </pc:spChg>
      </pc:sldChg>
      <pc:sldChg chg="ord">
        <pc:chgData name="Elaine Ledgerwood" userId="d8eede9e00a02c18" providerId="LiveId" clId="{5EE71F18-2418-0940-93CE-7C06E5D48498}" dt="2024-02-20T03:04:10.550" v="617" actId="20578"/>
        <pc:sldMkLst>
          <pc:docMk/>
          <pc:sldMk cId="2688920366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241E9-CB9E-F9D9-DEDB-6A5AC6FE9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5A152-0F9A-20FA-FB3A-89185712D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51804-0773-7DEF-901C-DAAEBE39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5974-984B-8841-866A-F8C79A43211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3EFE2-1C66-18AD-2D6D-BC610046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F15A1-9754-A57F-588D-909C0BDA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B39-41DF-5044-8814-7D17D8320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06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258E3-3778-B592-EB3F-EFE8E743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AB240-4B83-4E53-505C-47A101AD9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3AABB-C0E6-66D4-5B3C-5958A6E1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5974-984B-8841-866A-F8C79A43211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433BE-0C7F-11A7-EFDA-107C456F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3F75E-B212-20EF-E522-A0569A5A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B39-41DF-5044-8814-7D17D8320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47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1EE1DB-B581-D36D-27C9-5A9D19855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E80EB-C019-D57B-FE36-8833F1C92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34FD2-3336-E95B-45F6-D7342806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5974-984B-8841-866A-F8C79A43211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CE02F-A18C-5273-5EE5-81FD81D5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97D63-425A-F3A1-1B84-9A328C32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B39-41DF-5044-8814-7D17D8320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74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45DA-A4EB-8B3D-3D54-E35788E8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8AA39-E669-F3F9-E3FB-9CE93668D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2CDE4-4C1C-7775-6D2E-1F9BF1BF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5974-984B-8841-866A-F8C79A43211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17F34-4CD3-FF94-B8C4-79CBDC21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D6563-F7A3-6108-F362-8EE56082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B39-41DF-5044-8814-7D17D8320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38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BB5F-1AD1-DF12-090F-1832A0F1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4CEB-6D60-3E3E-4AE0-4541C7527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200BB-CD95-0A20-4979-1105AD13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5974-984B-8841-866A-F8C79A43211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350E0-CEAC-2C93-9D5B-9ED970DC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BB41F-D35E-933C-0EB4-DAF2A86E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B39-41DF-5044-8814-7D17D8320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5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E161-7B10-53EB-D463-313BCFAE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8B330-7593-1A18-7D75-8C8043A47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3FA66-91CF-27AB-625D-04BAE4BA6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05BEB-5495-E067-33E2-7CE92D26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5974-984B-8841-866A-F8C79A43211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11081-306B-A658-7394-F01D4D9D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97E36-FC9F-B0E0-13DA-C136EDBC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B39-41DF-5044-8814-7D17D8320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62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10E7-DB14-5D8A-5DF0-3C0FE886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A4B38-11AA-A08F-0730-A561A2554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37930-EDAD-D573-0D70-0FA832705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DEFF4E-37FE-2882-FCA7-D0D499FE5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1524B-A73E-CB5E-C0D9-3356DCE50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E8A5C0-A288-FC96-332C-FD5E370C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5974-984B-8841-866A-F8C79A43211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CA5741-A72C-DA06-3E95-D1C36F7E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F50D2-AA24-B12E-0BB1-B0D8F7C6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B39-41DF-5044-8814-7D17D8320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02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DEBA-77B4-24AE-BBA4-2C57480F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321F25-B23D-C5D4-6AF2-EFCCB0D2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5974-984B-8841-866A-F8C79A43211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23CAA-6983-85EB-7386-28B54DEB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E7472-1A1C-41A7-BE72-B4F488BC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B39-41DF-5044-8814-7D17D8320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76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241163-7872-285F-C9D7-75C2CDC3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5974-984B-8841-866A-F8C79A43211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FC82B-8A4C-503E-CA18-72C0A144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D0449-680D-9275-1010-A8EAEED4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B39-41DF-5044-8814-7D17D8320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82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4EB6-75C4-4294-A7BF-50DBB683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A6D15-C466-4049-14FF-B9F3367A6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DF3DC-130B-15DC-8655-328B169FD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EE232-9C72-38E9-858C-7DC08869C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5974-984B-8841-866A-F8C79A43211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7764B-5D09-8A08-01A8-4B08A0001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9BE4F-3DDE-AB78-0898-3A7697DD3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B39-41DF-5044-8814-7D17D8320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13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A164-3C9D-F7C0-8BFE-689B7ACC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B70FD9-B0A6-D53B-AEF9-D6E86BD35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25CE8-2420-1DF3-6040-183C61CC6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1B69D-F9AF-64F5-FF98-B3AAC5BCA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5974-984B-8841-866A-F8C79A43211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69066-A405-E2AA-4F38-F7E0A17D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33703-78B7-65EF-F4FC-4E638B9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B39-41DF-5044-8814-7D17D8320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3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07022C-1C83-FA5E-7011-DE2FD782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BE104-9412-23FD-F1D5-7339CF153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9EAB5-F927-004A-61E7-2BAEF1160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5974-984B-8841-866A-F8C79A43211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F5742-C96E-895F-7092-5BBA9C292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D792F-8F28-096C-BA5A-F8CD43372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4CB39-41DF-5044-8814-7D17D8320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69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A3CE9B-D347-9BAC-F4D1-D1E25F59A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9567"/>
            <a:ext cx="10515600" cy="5517396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 liturgy for this week was taken from McRae-McMahon, D </a:t>
            </a:r>
            <a:r>
              <a:rPr lang="en-GB" i="1" dirty="0">
                <a:solidFill>
                  <a:schemeClr val="bg1"/>
                </a:solidFill>
              </a:rPr>
              <a:t>Liturgies for high days</a:t>
            </a:r>
            <a:r>
              <a:rPr lang="en-GB" dirty="0">
                <a:solidFill>
                  <a:schemeClr val="bg1"/>
                </a:solidFill>
              </a:rPr>
              <a:t>. SPCK: </a:t>
            </a:r>
            <a:r>
              <a:rPr lang="en-GB" dirty="0" err="1">
                <a:solidFill>
                  <a:schemeClr val="bg1"/>
                </a:solidFill>
              </a:rPr>
              <a:t>Unley</a:t>
            </a:r>
            <a:r>
              <a:rPr lang="en-GB" dirty="0">
                <a:solidFill>
                  <a:schemeClr val="bg1"/>
                </a:solidFill>
              </a:rPr>
              <a:t>, 2007 and therefore cannot be posted online.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Instead, I am offering this PowerPoint of desert photos that were used in the service for your reflection. The first set of photos were taken on the </a:t>
            </a:r>
            <a:r>
              <a:rPr lang="en-GB" i="1" dirty="0">
                <a:solidFill>
                  <a:schemeClr val="bg1"/>
                </a:solidFill>
              </a:rPr>
              <a:t>West Nullarbor Patrol</a:t>
            </a:r>
            <a:r>
              <a:rPr lang="en-GB" dirty="0">
                <a:solidFill>
                  <a:schemeClr val="bg1"/>
                </a:solidFill>
              </a:rPr>
              <a:t>, visited by the Outback Chaplains of the Uniting Church’s Frontier Services. The patrol starts at Esperance in the South, up to the Trans-Australian line and then east to the border with South Australia. It is an area larger than many European countries.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 second set of photos are from the </a:t>
            </a:r>
            <a:r>
              <a:rPr lang="en-GB" dirty="0" err="1">
                <a:solidFill>
                  <a:schemeClr val="bg1"/>
                </a:solidFill>
              </a:rPr>
              <a:t>Midbar</a:t>
            </a:r>
            <a:r>
              <a:rPr lang="en-GB" dirty="0">
                <a:solidFill>
                  <a:schemeClr val="bg1"/>
                </a:solidFill>
              </a:rPr>
              <a:t> – the wilderness or desert in the South of Israel, mostly taken in the area on the west coast of </a:t>
            </a:r>
            <a:r>
              <a:rPr lang="en-GB">
                <a:solidFill>
                  <a:schemeClr val="bg1"/>
                </a:solidFill>
              </a:rPr>
              <a:t>the Dead Sea.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9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8492E-CD29-8E7D-2477-088F97A4F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5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EED371-A748-4344-EB2F-6B7BD7D5A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34" y="0"/>
            <a:ext cx="9175531" cy="68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7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CC8C43-3133-90E0-A6BD-D8C48E0A2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08219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70344-3A08-59BF-CF87-1FA99D94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1CFAD-72C7-657E-4126-FE598CCFB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5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ng shot of a dirt road&#10;&#10;Description automatically generated">
            <a:extLst>
              <a:ext uri="{FF2B5EF4-FFF2-40B4-BE49-F238E27FC236}">
                <a16:creationId xmlns:a16="http://schemas.microsoft.com/office/drawing/2014/main" id="{3D016C5C-6EB8-D81B-F5E6-4088BD5BB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1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in the middle of a dirt field&#10;&#10;Description automatically generated">
            <a:extLst>
              <a:ext uri="{FF2B5EF4-FFF2-40B4-BE49-F238E27FC236}">
                <a16:creationId xmlns:a16="http://schemas.microsoft.com/office/drawing/2014/main" id="{986441BC-B409-821E-8C5E-83B8B6C9D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"/>
            <a:ext cx="9152238" cy="68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4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ain tracks in a desert&#10;&#10;Description automatically generated">
            <a:extLst>
              <a:ext uri="{FF2B5EF4-FFF2-40B4-BE49-F238E27FC236}">
                <a16:creationId xmlns:a16="http://schemas.microsoft.com/office/drawing/2014/main" id="{9F77D3CA-2EE9-BD60-A2FC-FC51F66C5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"/>
            <a:ext cx="9127524" cy="68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4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g shot of a train track&#10;&#10;Description automatically generated">
            <a:extLst>
              <a:ext uri="{FF2B5EF4-FFF2-40B4-BE49-F238E27FC236}">
                <a16:creationId xmlns:a16="http://schemas.microsoft.com/office/drawing/2014/main" id="{6BB16DF1-20FB-A686-AAD2-618B82963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2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g shot of a dirt road&#10;&#10;Description automatically generated">
            <a:extLst>
              <a:ext uri="{FF2B5EF4-FFF2-40B4-BE49-F238E27FC236}">
                <a16:creationId xmlns:a16="http://schemas.microsoft.com/office/drawing/2014/main" id="{398442C7-38B1-74DF-4A11-24ACEBA2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1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2FC421-C588-9ED0-1B1D-94DC9CF36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-1"/>
            <a:ext cx="9186041" cy="688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3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92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D6D4FA-6235-1463-DF2F-A9930A2F1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724" y="0"/>
            <a:ext cx="9196552" cy="6897414"/>
          </a:xfrm>
        </p:spPr>
      </p:pic>
    </p:spTree>
    <p:extLst>
      <p:ext uri="{BB962C8B-B14F-4D97-AF65-F5344CB8AC3E}">
        <p14:creationId xmlns:p14="http://schemas.microsoft.com/office/powerpoint/2010/main" val="28322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141</Words>
  <Application>Microsoft Macintosh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Ledgerwood</dc:creator>
  <cp:lastModifiedBy>Elaine Ledgerwood</cp:lastModifiedBy>
  <cp:revision>1</cp:revision>
  <dcterms:created xsi:type="dcterms:W3CDTF">2024-02-15T06:23:48Z</dcterms:created>
  <dcterms:modified xsi:type="dcterms:W3CDTF">2024-02-20T03:06:11Z</dcterms:modified>
</cp:coreProperties>
</file>